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361" r:id="rId3"/>
    <p:sldId id="321" r:id="rId4"/>
    <p:sldId id="258" r:id="rId5"/>
    <p:sldId id="261" r:id="rId6"/>
    <p:sldId id="259" r:id="rId7"/>
    <p:sldId id="314" r:id="rId8"/>
    <p:sldId id="264" r:id="rId9"/>
    <p:sldId id="265" r:id="rId10"/>
    <p:sldId id="322" r:id="rId11"/>
    <p:sldId id="323" r:id="rId12"/>
    <p:sldId id="324" r:id="rId13"/>
    <p:sldId id="326" r:id="rId14"/>
    <p:sldId id="336" r:id="rId15"/>
    <p:sldId id="327" r:id="rId16"/>
    <p:sldId id="325" r:id="rId17"/>
    <p:sldId id="337" r:id="rId18"/>
    <p:sldId id="328" r:id="rId19"/>
    <p:sldId id="338" r:id="rId20"/>
    <p:sldId id="329" r:id="rId21"/>
    <p:sldId id="339" r:id="rId22"/>
    <p:sldId id="333" r:id="rId23"/>
    <p:sldId id="335" r:id="rId24"/>
    <p:sldId id="334" r:id="rId25"/>
    <p:sldId id="332" r:id="rId26"/>
    <p:sldId id="331" r:id="rId27"/>
    <p:sldId id="330" r:id="rId28"/>
    <p:sldId id="346" r:id="rId29"/>
    <p:sldId id="347" r:id="rId30"/>
    <p:sldId id="349" r:id="rId31"/>
    <p:sldId id="348" r:id="rId32"/>
    <p:sldId id="355" r:id="rId33"/>
    <p:sldId id="351" r:id="rId34"/>
    <p:sldId id="360" r:id="rId35"/>
    <p:sldId id="359" r:id="rId36"/>
    <p:sldId id="311" r:id="rId3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F06743F3-176A-4E3B-B082-C1DD14FE10A0}" type="datetimeFigureOut">
              <a:rPr lang="en-US" smtClean="0"/>
              <a:t>6/29/2015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Rectangle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Straight Connector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Straight Connector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Rectangle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Oval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Oval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Oval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7B20AACD-E166-49F9-8F2C-19954F39DB4B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6743F3-176A-4E3B-B082-C1DD14FE10A0}" type="datetimeFigureOut">
              <a:rPr lang="en-US" smtClean="0"/>
              <a:t>6/29/2015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20AACD-E166-49F9-8F2C-19954F39DB4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6743F3-176A-4E3B-B082-C1DD14FE10A0}" type="datetimeFigureOut">
              <a:rPr lang="en-US" smtClean="0"/>
              <a:t>6/29/2015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20AACD-E166-49F9-8F2C-19954F39DB4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F06743F3-176A-4E3B-B082-C1DD14FE10A0}" type="datetimeFigureOut">
              <a:rPr lang="en-US" smtClean="0"/>
              <a:t>6/29/2015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B20AACD-E166-49F9-8F2C-19954F39DB4B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F06743F3-176A-4E3B-B082-C1DD14FE10A0}" type="datetimeFigureOut">
              <a:rPr lang="en-US" smtClean="0"/>
              <a:t>6/29/2015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9" name="Rectangle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Straight Connector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Straight Connector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Rectangle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Oval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Oval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Oval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Straight Connector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7B20AACD-E166-49F9-8F2C-19954F39DB4B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6743F3-176A-4E3B-B082-C1DD14FE10A0}" type="datetimeFigureOut">
              <a:rPr lang="en-US" smtClean="0"/>
              <a:t>6/29/2015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20AACD-E166-49F9-8F2C-19954F39DB4B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6743F3-176A-4E3B-B082-C1DD14FE10A0}" type="datetimeFigureOut">
              <a:rPr lang="en-US" smtClean="0"/>
              <a:t>6/29/2015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20AACD-E166-49F9-8F2C-19954F39DB4B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F06743F3-176A-4E3B-B082-C1DD14FE10A0}" type="datetimeFigureOut">
              <a:rPr lang="en-US" smtClean="0"/>
              <a:t>6/29/2015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B20AACD-E166-49F9-8F2C-19954F39DB4B}" type="slidenum">
              <a:rPr lang="en-US" smtClean="0"/>
              <a:t>‹#›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6743F3-176A-4E3B-B082-C1DD14FE10A0}" type="datetimeFigureOut">
              <a:rPr lang="en-US" smtClean="0"/>
              <a:t>6/29/2015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20AACD-E166-49F9-8F2C-19954F39DB4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Content Placeholder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F06743F3-176A-4E3B-B082-C1DD14FE10A0}" type="datetimeFigureOut">
              <a:rPr lang="en-US" smtClean="0"/>
              <a:t>6/29/2015</a:t>
            </a:fld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B20AACD-E166-49F9-8F2C-19954F39DB4B}" type="slidenum">
              <a:rPr lang="en-US" smtClean="0"/>
              <a:t>‹#›</a:t>
            </a:fld>
            <a:endParaRPr lang="en-US"/>
          </a:p>
        </p:txBody>
      </p:sp>
      <p:sp>
        <p:nvSpPr>
          <p:cNvPr id="23" name="Footer Placeholder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Straight Connector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Date Placeholder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F06743F3-176A-4E3B-B082-C1DD14FE10A0}" type="datetimeFigureOut">
              <a:rPr lang="en-US" smtClean="0"/>
              <a:t>6/29/2015</a:t>
            </a:fld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B20AACD-E166-49F9-8F2C-19954F39DB4B}" type="slidenum">
              <a:rPr lang="en-US" smtClean="0"/>
              <a:t>‹#›</a:t>
            </a:fld>
            <a:endParaRPr 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F06743F3-176A-4E3B-B082-C1DD14FE10A0}" type="datetimeFigureOut">
              <a:rPr lang="en-US" smtClean="0"/>
              <a:t>6/29/2015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7B20AACD-E166-49F9-8F2C-19954F39DB4B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064491" y="990600"/>
            <a:ext cx="7543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b="1" smtClean="0">
                <a:solidFill>
                  <a:schemeClr val="accent3">
                    <a:lumMod val="50000"/>
                  </a:schemeClr>
                </a:solidFill>
              </a:rPr>
              <a:t>REPORT</a:t>
            </a:r>
          </a:p>
          <a:p>
            <a:pPr algn="ctr"/>
            <a:endParaRPr lang="en-US" sz="360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971800" y="6400800"/>
            <a:ext cx="422423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>
                <a:solidFill>
                  <a:srgbClr val="00B050"/>
                </a:solidFill>
              </a:rPr>
              <a:t>TP.HỒ CHÍ MINH – THÁNG </a:t>
            </a:r>
            <a:r>
              <a:rPr lang="en-US" smtClean="0">
                <a:solidFill>
                  <a:srgbClr val="00B050"/>
                </a:solidFill>
              </a:rPr>
              <a:t>07/2015</a:t>
            </a:r>
            <a:endParaRPr lang="en-US">
              <a:solidFill>
                <a:srgbClr val="00B050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57200" y="2490918"/>
            <a:ext cx="84582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i="1" u="sng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TOPICS:</a:t>
            </a:r>
            <a:r>
              <a:rPr lang="en-US" sz="3200" b="1" i="1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en-US" sz="3200" b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ASESSMENT METHOD AND</a:t>
            </a:r>
          </a:p>
          <a:p>
            <a:r>
              <a:rPr lang="en-US" sz="3200" b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                     ASSESSMENT INSTRUMENT</a:t>
            </a:r>
            <a:endParaRPr lang="en-US" sz="3200" b="1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04800" y="5103749"/>
            <a:ext cx="308642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Hồ </a:t>
            </a:r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Văn Sĩ </a:t>
            </a:r>
          </a:p>
          <a:p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Chung </a:t>
            </a:r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Trần Thế Vinh</a:t>
            </a:r>
            <a:endParaRPr lang="en-US" sz="2400" b="1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5880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71474"/>
            <a:ext cx="7471843" cy="4352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06836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685800"/>
            <a:ext cx="7355554" cy="449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50231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609600"/>
            <a:ext cx="7970003" cy="419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85164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533400"/>
            <a:ext cx="7430555" cy="434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02323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685800"/>
            <a:ext cx="7239000" cy="43702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80949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228600"/>
            <a:ext cx="6934200" cy="4360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71971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228600"/>
            <a:ext cx="6096000" cy="46749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4"/>
          <p:cNvSpPr/>
          <p:nvPr/>
        </p:nvSpPr>
        <p:spPr>
          <a:xfrm>
            <a:off x="949035" y="394855"/>
            <a:ext cx="171103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	2/	</a:t>
            </a:r>
            <a:endParaRPr lang="en-US" b="1">
              <a:solidFill>
                <a:srgbClr val="FFC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1253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381000"/>
            <a:ext cx="6400800" cy="47290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8697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228600"/>
            <a:ext cx="7036072" cy="472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987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304800"/>
            <a:ext cx="6945065" cy="4443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49320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46364" y="762000"/>
            <a:ext cx="8458200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			CONTENT</a:t>
            </a:r>
          </a:p>
          <a:p>
            <a:endParaRPr lang="en-US" sz="3200" b="1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3200" b="1" smtClean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b="1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        1/   ASESSMENT METHOD </a:t>
            </a:r>
          </a:p>
          <a:p>
            <a:endParaRPr lang="en-US" b="1">
              <a:solidFill>
                <a:srgbClr val="FFC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b="1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       2/   ASSESSMENT INSTRUMENT</a:t>
            </a:r>
            <a:endParaRPr lang="en-US" b="1">
              <a:solidFill>
                <a:srgbClr val="FFC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7537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228600"/>
            <a:ext cx="7338580" cy="457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52455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76200"/>
            <a:ext cx="7838017" cy="533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93833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304800"/>
            <a:ext cx="6689813" cy="464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07584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228600"/>
            <a:ext cx="6705600" cy="449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84011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28600"/>
            <a:ext cx="7222089" cy="502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58708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145" y="152400"/>
            <a:ext cx="5046908" cy="2895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55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733" y="3276600"/>
            <a:ext cx="4653352" cy="2971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55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0664" y="1295400"/>
            <a:ext cx="4873336" cy="2971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76463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200" y="457200"/>
            <a:ext cx="5789053" cy="4281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11175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381000"/>
            <a:ext cx="6096000" cy="48472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83030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0"/>
            <a:ext cx="6839211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87261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695325"/>
            <a:ext cx="5830233" cy="4257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18763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685800"/>
            <a:ext cx="6237557" cy="3948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4"/>
          <p:cNvSpPr/>
          <p:nvPr/>
        </p:nvSpPr>
        <p:spPr>
          <a:xfrm>
            <a:off x="1413164" y="762000"/>
            <a:ext cx="171103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	1/	</a:t>
            </a:r>
            <a:endParaRPr lang="en-US" b="1">
              <a:solidFill>
                <a:srgbClr val="FFC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87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533400"/>
            <a:ext cx="7009035" cy="472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33381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304800"/>
            <a:ext cx="6930180" cy="4210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21895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381000"/>
            <a:ext cx="6271340" cy="46910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87320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304800"/>
            <a:ext cx="7617909" cy="4610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67740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381000"/>
            <a:ext cx="6891337" cy="4377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61027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685800"/>
            <a:ext cx="7230124" cy="34531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53449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228600" y="3048000"/>
            <a:ext cx="9525000" cy="1143000"/>
          </a:xfrm>
        </p:spPr>
        <p:txBody>
          <a:bodyPr>
            <a:normAutofit fontScale="90000"/>
          </a:bodyPr>
          <a:lstStyle/>
          <a:p>
            <a:pPr marL="0" indent="0" algn="ctr">
              <a:buNone/>
            </a:pPr>
            <a:r>
              <a:rPr lang="en-US" sz="6000" b="1" i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THANKS  </a:t>
            </a:r>
            <a:r>
              <a:rPr lang="en-US" sz="6000" b="1" i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FOR </a:t>
            </a:r>
            <a:br>
              <a:rPr lang="en-US" sz="6000" b="1" i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6000" b="1" i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YOUR  ATTENTION  !</a:t>
            </a:r>
            <a:br>
              <a:rPr lang="en-US" sz="6000" b="1" i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endParaRPr lang="en-US" sz="6000" b="1" i="1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9930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609600"/>
            <a:ext cx="6678000" cy="480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29342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609600"/>
            <a:ext cx="7022260" cy="3971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55165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838200"/>
            <a:ext cx="7295550" cy="4100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41307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733858"/>
            <a:ext cx="6638143" cy="4405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69506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457200"/>
            <a:ext cx="7093939" cy="449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50627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533400"/>
            <a:ext cx="7218680" cy="441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05058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iel">
  <a:themeElements>
    <a:clrScheme name="Oriel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Oriel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1129</TotalTime>
  <Words>24</Words>
  <Application>Microsoft Office PowerPoint</Application>
  <PresentationFormat>On-screen Show (4:3)</PresentationFormat>
  <Paragraphs>15</Paragraphs>
  <Slides>36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36</vt:i4>
      </vt:variant>
    </vt:vector>
  </HeadingPairs>
  <TitlesOfParts>
    <vt:vector size="37" baseType="lpstr">
      <vt:lpstr>Oriel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THANKS  FOR  YOUR  ATTENTION  !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ĐẠI HỌC QUỐC GIA TP.HCM TRƯỜNG ĐẠI HỌC BÁCH KHOA</dc:title>
  <dc:creator>THEVINH</dc:creator>
  <cp:lastModifiedBy>VINH</cp:lastModifiedBy>
  <cp:revision>118</cp:revision>
  <dcterms:created xsi:type="dcterms:W3CDTF">2013-07-08T04:30:54Z</dcterms:created>
  <dcterms:modified xsi:type="dcterms:W3CDTF">2015-06-29T05:39:13Z</dcterms:modified>
</cp:coreProperties>
</file>